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41791920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135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мая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016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16 мая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15 мая до 20 ч. 16 мая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юго-восточный 7-12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9-11,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26-28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17 мая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мая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15 мая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0708858"/>
              </p:ext>
            </p:extLst>
          </p:nvPr>
        </p:nvGraphicFramePr>
        <p:xfrm>
          <a:off x="5028643" y="4409478"/>
          <a:ext cx="4691064" cy="20808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3503" y="2775454"/>
            <a:ext cx="4676885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Э. Конысбай/ 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35578</TotalTime>
  <Words>570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5704</cp:revision>
  <cp:lastPrinted>2025-12-12T07:56:19Z</cp:lastPrinted>
  <dcterms:created xsi:type="dcterms:W3CDTF">2018-03-27T06:03:00Z</dcterms:created>
  <dcterms:modified xsi:type="dcterms:W3CDTF">2026-05-15T06:54:31Z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